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5" r:id="rId3"/>
    <p:sldId id="27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08" r:id="rId18"/>
  </p:sldIdLst>
  <p:sldSz cx="12192000" cy="6858000"/>
  <p:notesSz cx="6858000" cy="9144000"/>
  <p:embeddedFontLst>
    <p:embeddedFont>
      <p:font typeface="微软雅黑" pitchFamily="34" charset="-122"/>
      <p:regular r:id="rId20"/>
      <p:bold r:id="rId21"/>
    </p:embeddedFont>
    <p:embeddedFont>
      <p:font typeface="Shruti" pitchFamily="34" charset="0"/>
      <p:regular r:id="rId22"/>
      <p:bold r:id="rId23"/>
    </p:embeddedFont>
    <p:embeddedFont>
      <p:font typeface="Arial Unicode MS" charset="-122"/>
      <p:regular r:id="rId24"/>
    </p:embeddedFont>
    <p:embeddedFont>
      <p:font typeface="Microsoft JhengHei" pitchFamily="34" charset="-120"/>
      <p:regular r:id="rId25"/>
      <p:bold r:id="rId26"/>
    </p:embeddedFont>
    <p:embeddedFont>
      <p:font typeface="Simplified Arabic Fixed" pitchFamily="49" charset="-78"/>
      <p:regular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方正粗宋简体" charset="-122"/>
      <p:regular r:id="rId32"/>
    </p:embeddedFont>
    <p:embeddedFont>
      <p:font typeface="Constantia" pitchFamily="18" charset="0"/>
      <p:regular r:id="rId33"/>
      <p:bold r:id="rId34"/>
      <p:italic r:id="rId35"/>
      <p:boldItalic r:id="rId36"/>
    </p:embeddedFont>
    <p:embeddedFont>
      <p:font typeface="Calibri Light" pitchFamily="34" charset="0"/>
      <p:regular r:id="rId37"/>
      <p:italic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78" autoAdjust="0"/>
  </p:normalViewPr>
  <p:slideViewPr>
    <p:cSldViewPr snapToGrid="0">
      <p:cViewPr varScale="1">
        <p:scale>
          <a:sx n="63" d="100"/>
          <a:sy n="63" d="100"/>
        </p:scale>
        <p:origin x="-126" y="-168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2700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6710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45603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5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176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434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62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408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234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96115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572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59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pPr/>
              <a:t>2020/2/13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  <p:extLst>
      <p:ext uri="{BB962C8B-B14F-4D97-AF65-F5344CB8AC3E}">
        <p14:creationId xmlns="" xmlns:p14="http://schemas.microsoft.com/office/powerpoint/2010/main" val="16439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19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有幸遇见你，愿一路有你陪伴！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>
                  <p14:fade out="3000"/>
                </p14:media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25776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0468301"/>
              </p:ext>
            </p:extLst>
          </p:nvPr>
        </p:nvGraphicFramePr>
        <p:xfrm>
          <a:off x="447587" y="117348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719034" y="417855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忘不了去宁波出差的日子，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在甬江河畔，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不会忘记牵着彼此的手，相伴而行。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我希望带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，去那云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深不知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处。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086055" y="243242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甬江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忘不了，我们一同去普陀山，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去参拜观音菩萨，看到你那么虔诚。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风会老了山河岁月，雨会散了山花月色，而你，会记在眉间心上。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普陀山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60" name="表格 5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0468301"/>
              </p:ext>
            </p:extLst>
          </p:nvPr>
        </p:nvGraphicFramePr>
        <p:xfrm>
          <a:off x="447587" y="117348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444714" y="3146888"/>
            <a:ext cx="55186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在火车上，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着各自曾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经酸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各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自的回忆彼此交汇着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好的陪伴，久处不累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论悲喜，安然相待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0546080" y="2446027"/>
            <a:ext cx="1418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火车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0468301"/>
              </p:ext>
            </p:extLst>
          </p:nvPr>
        </p:nvGraphicFramePr>
        <p:xfrm>
          <a:off x="447587" y="117348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38775964"/>
              </p:ext>
            </p:extLst>
          </p:nvPr>
        </p:nvGraphicFramePr>
        <p:xfrm>
          <a:off x="584747" y="118872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444714" y="2476328"/>
            <a:ext cx="51996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在深深的红尘陌上，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为你铺就十里红妆。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这世界善变，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你让我仍然深信存在着最珍贵的善良。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唯你，能让我忘记俗世的烟火，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唯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你，能让我忘记忙碌的流年。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趟生命列车，有你陪伴，已是无憾。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61"/>
          <p:cNvSpPr txBox="1"/>
          <p:nvPr/>
        </p:nvSpPr>
        <p:spPr>
          <a:xfrm>
            <a:off x="8275320" y="961813"/>
            <a:ext cx="141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珍惜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心形 68"/>
          <p:cNvSpPr/>
          <p:nvPr/>
        </p:nvSpPr>
        <p:spPr>
          <a:xfrm>
            <a:off x="2992733" y="3598702"/>
            <a:ext cx="649627" cy="53133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E57E9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8114644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21368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，你若不离，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2020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，我们继续，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前行的路上，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你在，我在，我们一直都在。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8138160" y="1651098"/>
            <a:ext cx="1444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未</a:t>
            </a:r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来</a:t>
            </a:r>
          </a:p>
        </p:txBody>
      </p:sp>
    </p:spTree>
    <p:extLst>
      <p:ext uri="{BB962C8B-B14F-4D97-AF65-F5344CB8AC3E}">
        <p14:creationId xmlns=""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</a:p>
        </p:txBody>
      </p:sp>
    </p:spTree>
    <p:extLst>
      <p:ext uri="{BB962C8B-B14F-4D97-AF65-F5344CB8AC3E}">
        <p14:creationId xmlns="" xmlns:p14="http://schemas.microsoft.com/office/powerpoint/2010/main" val="32287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19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77307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7075024" y="1271258"/>
            <a:ext cx="3852056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整节课都在调侃，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天到底在说些什么。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979920" y="3270667"/>
            <a:ext cx="4901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第一次一起听课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7" name="表格 5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7974718"/>
              </p:ext>
            </p:extLst>
          </p:nvPr>
        </p:nvGraphicFramePr>
        <p:xfrm>
          <a:off x="523787" y="129538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第一次被你邀请去办公室，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场面略显尴尬，你开始进入我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6507480" y="2526799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</a:t>
            </a:r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endParaRPr lang="en-US" altLang="zh-CN" sz="4800" b="1" dirty="0" smtClean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 algn="ct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去你办公室聊天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04464" y="1057898"/>
            <a:ext cx="3852056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7974718"/>
              </p:ext>
            </p:extLst>
          </p:nvPr>
        </p:nvGraphicFramePr>
        <p:xfrm>
          <a:off x="523787" y="129538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16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29668917"/>
              </p:ext>
            </p:extLst>
          </p:nvPr>
        </p:nvGraphicFramePr>
        <p:xfrm>
          <a:off x="462827" y="105154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137488"/>
            <a:ext cx="5594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一时间不知道从哪说起，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忘不了聊天时，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你的那份真诚，深深的打动了我，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从此多了一份牵挂。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723481" y="630684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感动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28363" y="1270085"/>
            <a:ext cx="36348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54208287"/>
              </p:ext>
            </p:extLst>
          </p:nvPr>
        </p:nvGraphicFramePr>
        <p:xfrm>
          <a:off x="584747" y="121920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忘不了，暑假里不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分昼夜的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聊天。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情不知所起，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你是我意外的勇敢。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承诺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728363" y="1270085"/>
            <a:ext cx="3634837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61291963"/>
              </p:ext>
            </p:extLst>
          </p:nvPr>
        </p:nvGraphicFramePr>
        <p:xfrm>
          <a:off x="615227" y="128014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36154" y="357360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每天给你带早饭的日子，虽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然很短暂。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突然发现找到一个人，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可以从青涩到白头，温暖余生，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愿陪你立黄昏，问你粥可温。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6728363" y="1270085"/>
            <a:ext cx="3634837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25187524"/>
              </p:ext>
            </p:extLst>
          </p:nvPr>
        </p:nvGraphicFramePr>
        <p:xfrm>
          <a:off x="569507" y="129538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12354" y="358884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忘不了，中午吃完饭去找你聊天，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从此没有了午休的日子。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因为和你在一起的日子里，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这世界最温暖的是太阳，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最暖心的是语言，你给我的是温柔。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0318973" y="2430478"/>
            <a:ext cx="150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午休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3634837" cy="1260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515947504"/>
              </p:ext>
            </p:extLst>
          </p:nvPr>
        </p:nvGraphicFramePr>
        <p:xfrm>
          <a:off x="539027" y="1356360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12354" y="3594080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忘不了去指挥学院去看你，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你拘谨而羞涩，眼睛一触就躲，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我只想抱紧你，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不管这个红尘有多苍白，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足以慰风尘，足以暖此生。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8155718" y="275082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想你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22854176"/>
              </p:ext>
            </p:extLst>
          </p:nvPr>
        </p:nvGraphicFramePr>
        <p:xfrm>
          <a:off x="615227" y="138682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000" b="1" kern="1200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</a:t>
                      </a:r>
                      <a:endParaRPr lang="zh-CN" altLang="en-US" sz="3000" b="1" kern="1200" dirty="0">
                        <a:solidFill>
                          <a:srgbClr val="BFBFBF"/>
                        </a:solidFill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42834" y="3543128"/>
            <a:ext cx="519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你在指挥学院培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训时，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难忘每天晚上和我语音聊天，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虽然信号不好，却也怡然自乐。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管不在身边，依然是我心间难忘的缠绵。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10302240" y="2341732"/>
            <a:ext cx="1565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聊天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454043" y="1087205"/>
            <a:ext cx="40767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sz="60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sz="60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2046</Words>
  <Application>Microsoft Office PowerPoint</Application>
  <PresentationFormat>自定义</PresentationFormat>
  <Paragraphs>917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微软雅黑</vt:lpstr>
      <vt:lpstr>Shruti</vt:lpstr>
      <vt:lpstr>Arial Unicode MS</vt:lpstr>
      <vt:lpstr>Microsoft JhengHei</vt:lpstr>
      <vt:lpstr>Simplified Arabic Fixed</vt:lpstr>
      <vt:lpstr>Calibri</vt:lpstr>
      <vt:lpstr>叶根友疾风草书</vt:lpstr>
      <vt:lpstr>方正粗宋简体</vt:lpstr>
      <vt:lpstr>Constantia</vt:lpstr>
      <vt:lpstr>Calibri Light</vt:lpstr>
      <vt:lpstr>Office 主题</vt:lpstr>
      <vt:lpstr>新思境PPT设计 QQ:43618906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Administrator</cp:lastModifiedBy>
  <cp:revision>237</cp:revision>
  <dcterms:created xsi:type="dcterms:W3CDTF">2013-12-19T10:27:54Z</dcterms:created>
  <dcterms:modified xsi:type="dcterms:W3CDTF">2020-02-13T09:45:52Z</dcterms:modified>
</cp:coreProperties>
</file>